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pto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2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5" name="Shape 14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ptos"/>
      </a:defRPr>
    </a:lvl1pPr>
    <a:lvl2pPr indent="228600" latinLnBrk="0">
      <a:defRPr sz="1200">
        <a:latin typeface="+mn-lt"/>
        <a:ea typeface="+mn-ea"/>
        <a:cs typeface="+mn-cs"/>
        <a:sym typeface="Aptos"/>
      </a:defRPr>
    </a:lvl2pPr>
    <a:lvl3pPr indent="457200" latinLnBrk="0">
      <a:defRPr sz="1200">
        <a:latin typeface="+mn-lt"/>
        <a:ea typeface="+mn-ea"/>
        <a:cs typeface="+mn-cs"/>
        <a:sym typeface="Aptos"/>
      </a:defRPr>
    </a:lvl3pPr>
    <a:lvl4pPr indent="685800" latinLnBrk="0">
      <a:defRPr sz="1200">
        <a:latin typeface="+mn-lt"/>
        <a:ea typeface="+mn-ea"/>
        <a:cs typeface="+mn-cs"/>
        <a:sym typeface="Aptos"/>
      </a:defRPr>
    </a:lvl4pPr>
    <a:lvl5pPr indent="914400" latinLnBrk="0">
      <a:defRPr sz="1200">
        <a:latin typeface="+mn-lt"/>
        <a:ea typeface="+mn-ea"/>
        <a:cs typeface="+mn-cs"/>
        <a:sym typeface="Aptos"/>
      </a:defRPr>
    </a:lvl5pPr>
    <a:lvl6pPr indent="1143000" latinLnBrk="0">
      <a:defRPr sz="1200">
        <a:latin typeface="+mn-lt"/>
        <a:ea typeface="+mn-ea"/>
        <a:cs typeface="+mn-cs"/>
        <a:sym typeface="Aptos"/>
      </a:defRPr>
    </a:lvl6pPr>
    <a:lvl7pPr indent="1371600" latinLnBrk="0">
      <a:defRPr sz="1200">
        <a:latin typeface="+mn-lt"/>
        <a:ea typeface="+mn-ea"/>
        <a:cs typeface="+mn-cs"/>
        <a:sym typeface="Aptos"/>
      </a:defRPr>
    </a:lvl7pPr>
    <a:lvl8pPr indent="1600200" latinLnBrk="0">
      <a:defRPr sz="1200">
        <a:latin typeface="+mn-lt"/>
        <a:ea typeface="+mn-ea"/>
        <a:cs typeface="+mn-cs"/>
        <a:sym typeface="Aptos"/>
      </a:defRPr>
    </a:lvl8pPr>
    <a:lvl9pPr indent="1828800" latinLnBrk="0">
      <a:defRPr sz="1200">
        <a:latin typeface="+mn-lt"/>
        <a:ea typeface="+mn-ea"/>
        <a:cs typeface="+mn-cs"/>
        <a:sym typeface="Apto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New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ansition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RANSITION"/>
          <p:cNvSpPr txBox="1">
            <a:spLocks noGrp="1"/>
          </p:cNvSpPr>
          <p:nvPr>
            <p:ph type="title" hasCustomPrompt="1"/>
          </p:nvPr>
        </p:nvSpPr>
        <p:spPr>
          <a:xfrm>
            <a:off x="4399641" y="1709738"/>
            <a:ext cx="6947808" cy="1500188"/>
          </a:xfrm>
          <a:prstGeom prst="rect">
            <a:avLst/>
          </a:prstGeom>
        </p:spPr>
        <p:txBody>
          <a:bodyPr anchor="b"/>
          <a:lstStyle>
            <a:lvl1pPr>
              <a:defRPr sz="5700">
                <a:solidFill>
                  <a:srgbClr val="FFD858"/>
                </a:solidFill>
              </a:defRPr>
            </a:lvl1pPr>
          </a:lstStyle>
          <a:p>
            <a:r>
              <a:t>TRANSITION</a:t>
            </a:r>
          </a:p>
        </p:txBody>
      </p:sp>
      <p:sp>
        <p:nvSpPr>
          <p:cNvPr id="9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99641" y="3466954"/>
            <a:ext cx="6947808" cy="2194592"/>
          </a:xfrm>
          <a:prstGeom prst="rect">
            <a:avLst/>
          </a:prstGeom>
        </p:spPr>
        <p:txBody>
          <a:bodyPr/>
          <a:lstStyle>
            <a:lvl1pPr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ansition 8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RANSITION"/>
          <p:cNvSpPr txBox="1">
            <a:spLocks noGrp="1"/>
          </p:cNvSpPr>
          <p:nvPr>
            <p:ph type="title" hasCustomPrompt="1"/>
          </p:nvPr>
        </p:nvSpPr>
        <p:spPr>
          <a:xfrm>
            <a:off x="4399641" y="1709738"/>
            <a:ext cx="6947808" cy="1500188"/>
          </a:xfrm>
          <a:prstGeom prst="rect">
            <a:avLst/>
          </a:prstGeom>
        </p:spPr>
        <p:txBody>
          <a:bodyPr anchor="b"/>
          <a:lstStyle>
            <a:lvl1pPr>
              <a:defRPr sz="5700">
                <a:solidFill>
                  <a:srgbClr val="FFD858"/>
                </a:solidFill>
              </a:defRPr>
            </a:lvl1pPr>
          </a:lstStyle>
          <a:p>
            <a:r>
              <a:t>TRANSITION</a:t>
            </a:r>
          </a:p>
        </p:txBody>
      </p:sp>
      <p:sp>
        <p:nvSpPr>
          <p:cNvPr id="10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99641" y="3466954"/>
            <a:ext cx="6947808" cy="2194592"/>
          </a:xfrm>
          <a:prstGeom prst="rect">
            <a:avLst/>
          </a:prstGeom>
        </p:spPr>
        <p:txBody>
          <a:bodyPr/>
          <a:lstStyle>
            <a:lvl1pPr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ansition 9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RANSITION"/>
          <p:cNvSpPr txBox="1">
            <a:spLocks noGrp="1"/>
          </p:cNvSpPr>
          <p:nvPr>
            <p:ph type="title" hasCustomPrompt="1"/>
          </p:nvPr>
        </p:nvSpPr>
        <p:spPr>
          <a:xfrm>
            <a:off x="4399641" y="1709738"/>
            <a:ext cx="6947808" cy="1500188"/>
          </a:xfrm>
          <a:prstGeom prst="rect">
            <a:avLst/>
          </a:prstGeom>
        </p:spPr>
        <p:txBody>
          <a:bodyPr anchor="b"/>
          <a:lstStyle>
            <a:lvl1pPr>
              <a:defRPr sz="5700">
                <a:solidFill>
                  <a:srgbClr val="FFD858"/>
                </a:solidFill>
              </a:defRPr>
            </a:lvl1pPr>
          </a:lstStyle>
          <a:p>
            <a:r>
              <a:t>TRANSITION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99641" y="3466954"/>
            <a:ext cx="6947808" cy="2194592"/>
          </a:xfrm>
          <a:prstGeom prst="rect">
            <a:avLst/>
          </a:prstGeom>
        </p:spPr>
        <p:txBody>
          <a:bodyPr/>
          <a:lstStyle>
            <a:lvl1pPr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ansition 1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RANSITION"/>
          <p:cNvSpPr txBox="1">
            <a:spLocks noGrp="1"/>
          </p:cNvSpPr>
          <p:nvPr>
            <p:ph type="title" hasCustomPrompt="1"/>
          </p:nvPr>
        </p:nvSpPr>
        <p:spPr>
          <a:xfrm>
            <a:off x="4399641" y="1709738"/>
            <a:ext cx="6947808" cy="1500188"/>
          </a:xfrm>
          <a:prstGeom prst="rect">
            <a:avLst/>
          </a:prstGeom>
        </p:spPr>
        <p:txBody>
          <a:bodyPr anchor="b"/>
          <a:lstStyle>
            <a:lvl1pPr>
              <a:defRPr sz="5700">
                <a:solidFill>
                  <a:srgbClr val="FFD858"/>
                </a:solidFill>
              </a:defRPr>
            </a:lvl1pPr>
          </a:lstStyle>
          <a:p>
            <a:r>
              <a:t>TRANSITION</a:t>
            </a:r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99641" y="3466954"/>
            <a:ext cx="6947808" cy="2194592"/>
          </a:xfrm>
          <a:prstGeom prst="rect">
            <a:avLst/>
          </a:prstGeom>
        </p:spPr>
        <p:txBody>
          <a:bodyPr/>
          <a:lstStyle>
            <a:lvl1pPr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ansition 1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RANSITION"/>
          <p:cNvSpPr txBox="1">
            <a:spLocks noGrp="1"/>
          </p:cNvSpPr>
          <p:nvPr>
            <p:ph type="title" hasCustomPrompt="1"/>
          </p:nvPr>
        </p:nvSpPr>
        <p:spPr>
          <a:xfrm>
            <a:off x="4399641" y="1709738"/>
            <a:ext cx="6947808" cy="1500188"/>
          </a:xfrm>
          <a:prstGeom prst="rect">
            <a:avLst/>
          </a:prstGeom>
        </p:spPr>
        <p:txBody>
          <a:bodyPr anchor="b"/>
          <a:lstStyle>
            <a:lvl1pPr>
              <a:defRPr sz="5700">
                <a:solidFill>
                  <a:srgbClr val="FFD858"/>
                </a:solidFill>
              </a:defRPr>
            </a:lvl1pPr>
          </a:lstStyle>
          <a:p>
            <a:r>
              <a:t>TRANSITION</a:t>
            </a:r>
          </a:p>
        </p:txBody>
      </p:sp>
      <p:sp>
        <p:nvSpPr>
          <p:cNvPr id="12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99641" y="3466954"/>
            <a:ext cx="6947808" cy="2194592"/>
          </a:xfrm>
          <a:prstGeom prst="rect">
            <a:avLst/>
          </a:prstGeom>
        </p:spPr>
        <p:txBody>
          <a:bodyPr/>
          <a:lstStyle>
            <a:lvl1pPr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ank You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hank You!"/>
          <p:cNvSpPr txBox="1"/>
          <p:nvPr/>
        </p:nvSpPr>
        <p:spPr>
          <a:xfrm>
            <a:off x="408604" y="2083940"/>
            <a:ext cx="6102765" cy="820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700">
                <a:solidFill>
                  <a:srgbClr val="F7D05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Thank You!</a:t>
            </a:r>
          </a:p>
        </p:txBody>
      </p:sp>
      <p:sp>
        <p:nvSpPr>
          <p:cNvPr id="1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gend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Agenda</a:t>
            </a:r>
          </a:p>
        </p:txBody>
      </p:sp>
      <p:sp>
        <p:nvSpPr>
          <p:cNvPr id="21" name="Text Placeholder 14"/>
          <p:cNvSpPr>
            <a:spLocks noGrp="1"/>
          </p:cNvSpPr>
          <p:nvPr>
            <p:ph type="body" idx="21" hasCustomPrompt="1"/>
          </p:nvPr>
        </p:nvSpPr>
        <p:spPr>
          <a:xfrm>
            <a:off x="2613025" y="1698625"/>
            <a:ext cx="8124643" cy="4351339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600"/>
              </a:spcBef>
              <a:def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ITEM 1		Enter text here
ITEM 2		Enter text here
ITEM 3		Enter text here
ITEM 4		Enter text here
ITEM 5		Enter text here
ITEM 6		Enter text here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Title"/>
          <p:cNvSpPr txBox="1">
            <a:spLocks noGrp="1"/>
          </p:cNvSpPr>
          <p:nvPr>
            <p:ph type="body" sz="quarter" idx="21"/>
          </p:nvPr>
        </p:nvSpPr>
        <p:spPr>
          <a:xfrm>
            <a:off x="1188719" y="441325"/>
            <a:ext cx="9372601" cy="1325563"/>
          </a:xfrm>
          <a:prstGeom prst="rect">
            <a:avLst/>
          </a:prstGeom>
        </p:spPr>
        <p:txBody>
          <a:bodyPr anchor="ctr"/>
          <a:lstStyle>
            <a:lvl1pPr>
              <a:spcBef>
                <a:spcPts val="0"/>
              </a:spcBef>
              <a:defRPr sz="4400">
                <a:solidFill>
                  <a:srgbClr val="4C2F6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Slide Title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22"/>
          </p:nvPr>
        </p:nvSpPr>
        <p:spPr>
          <a:xfrm>
            <a:off x="1188719" y="1635125"/>
            <a:ext cx="9372601" cy="4193039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F7D056"/>
              </a:buClr>
              <a:buSzPct val="100000"/>
              <a:buFont typeface="Arial"/>
              <a:buChar char="•"/>
              <a:def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723900" indent="-266700">
              <a:buClr>
                <a:srgbClr val="F7D056"/>
              </a:buClr>
              <a:buFont typeface="Arial"/>
              <a:def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34439" indent="-320039">
              <a:buClr>
                <a:srgbClr val="F7D056"/>
              </a:buClr>
              <a:buFont typeface="Arial"/>
              <a:def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27200" indent="-355600">
              <a:buClr>
                <a:srgbClr val="F7D056"/>
              </a:buClr>
              <a:buFont typeface="Arial"/>
              <a:def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184400" indent="-355600">
              <a:buClr>
                <a:srgbClr val="F7D056"/>
              </a:buClr>
              <a:buFont typeface="Arial"/>
              <a:defRPr sz="2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ansi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RANSITION"/>
          <p:cNvSpPr txBox="1">
            <a:spLocks noGrp="1"/>
          </p:cNvSpPr>
          <p:nvPr>
            <p:ph type="title" hasCustomPrompt="1"/>
          </p:nvPr>
        </p:nvSpPr>
        <p:spPr>
          <a:xfrm>
            <a:off x="4399641" y="1709738"/>
            <a:ext cx="6947808" cy="1500188"/>
          </a:xfrm>
          <a:prstGeom prst="rect">
            <a:avLst/>
          </a:prstGeom>
        </p:spPr>
        <p:txBody>
          <a:bodyPr anchor="b"/>
          <a:lstStyle>
            <a:lvl1pPr>
              <a:defRPr sz="5700">
                <a:solidFill>
                  <a:srgbClr val="FFD858"/>
                </a:solidFill>
              </a:defRPr>
            </a:lvl1pPr>
          </a:lstStyle>
          <a:p>
            <a:r>
              <a:t>TRANSITION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425041" y="3466954"/>
            <a:ext cx="6947808" cy="2194592"/>
          </a:xfrm>
          <a:prstGeom prst="rect">
            <a:avLst/>
          </a:prstGeom>
        </p:spPr>
        <p:txBody>
          <a:bodyPr/>
          <a:lstStyle>
            <a:lvl1pPr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ansition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RANSITION"/>
          <p:cNvSpPr txBox="1">
            <a:spLocks noGrp="1"/>
          </p:cNvSpPr>
          <p:nvPr>
            <p:ph type="title" hasCustomPrompt="1"/>
          </p:nvPr>
        </p:nvSpPr>
        <p:spPr>
          <a:xfrm>
            <a:off x="4399641" y="1709738"/>
            <a:ext cx="6947808" cy="1500188"/>
          </a:xfrm>
          <a:prstGeom prst="rect">
            <a:avLst/>
          </a:prstGeom>
        </p:spPr>
        <p:txBody>
          <a:bodyPr anchor="b"/>
          <a:lstStyle>
            <a:lvl1pPr>
              <a:defRPr sz="5700">
                <a:solidFill>
                  <a:srgbClr val="FFD858"/>
                </a:solidFill>
              </a:defRPr>
            </a:lvl1pPr>
          </a:lstStyle>
          <a:p>
            <a:r>
              <a:t>TRANSITION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99641" y="3466954"/>
            <a:ext cx="6947808" cy="2194592"/>
          </a:xfrm>
          <a:prstGeom prst="rect">
            <a:avLst/>
          </a:prstGeom>
        </p:spPr>
        <p:txBody>
          <a:bodyPr/>
          <a:lstStyle>
            <a:lvl1pPr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ansition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RANSITION"/>
          <p:cNvSpPr txBox="1">
            <a:spLocks noGrp="1"/>
          </p:cNvSpPr>
          <p:nvPr>
            <p:ph type="title" hasCustomPrompt="1"/>
          </p:nvPr>
        </p:nvSpPr>
        <p:spPr>
          <a:xfrm>
            <a:off x="4399641" y="1709738"/>
            <a:ext cx="6947808" cy="1500188"/>
          </a:xfrm>
          <a:prstGeom prst="rect">
            <a:avLst/>
          </a:prstGeom>
        </p:spPr>
        <p:txBody>
          <a:bodyPr anchor="b"/>
          <a:lstStyle>
            <a:lvl1pPr>
              <a:defRPr sz="5700">
                <a:solidFill>
                  <a:srgbClr val="FFD858"/>
                </a:solidFill>
              </a:defRPr>
            </a:lvl1pPr>
          </a:lstStyle>
          <a:p>
            <a:r>
              <a:t>TRANSITION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99641" y="3466954"/>
            <a:ext cx="6947808" cy="2194592"/>
          </a:xfrm>
          <a:prstGeom prst="rect">
            <a:avLst/>
          </a:prstGeom>
        </p:spPr>
        <p:txBody>
          <a:bodyPr/>
          <a:lstStyle>
            <a:lvl1pPr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ansition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RANSITION"/>
          <p:cNvSpPr txBox="1">
            <a:spLocks noGrp="1"/>
          </p:cNvSpPr>
          <p:nvPr>
            <p:ph type="title" hasCustomPrompt="1"/>
          </p:nvPr>
        </p:nvSpPr>
        <p:spPr>
          <a:xfrm>
            <a:off x="4399641" y="1709738"/>
            <a:ext cx="6947808" cy="1500188"/>
          </a:xfrm>
          <a:prstGeom prst="rect">
            <a:avLst/>
          </a:prstGeom>
        </p:spPr>
        <p:txBody>
          <a:bodyPr anchor="b"/>
          <a:lstStyle>
            <a:lvl1pPr>
              <a:defRPr sz="5700">
                <a:solidFill>
                  <a:srgbClr val="FFD858"/>
                </a:solidFill>
              </a:defRPr>
            </a:lvl1pPr>
          </a:lstStyle>
          <a:p>
            <a:r>
              <a:t>TRANSITION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99641" y="3466954"/>
            <a:ext cx="6947808" cy="2194592"/>
          </a:xfrm>
          <a:prstGeom prst="rect">
            <a:avLst/>
          </a:prstGeom>
        </p:spPr>
        <p:txBody>
          <a:bodyPr/>
          <a:lstStyle>
            <a:lvl1pPr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ansition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RANSITION"/>
          <p:cNvSpPr txBox="1">
            <a:spLocks noGrp="1"/>
          </p:cNvSpPr>
          <p:nvPr>
            <p:ph type="title" hasCustomPrompt="1"/>
          </p:nvPr>
        </p:nvSpPr>
        <p:spPr>
          <a:xfrm>
            <a:off x="4399641" y="1709738"/>
            <a:ext cx="6947808" cy="1500188"/>
          </a:xfrm>
          <a:prstGeom prst="rect">
            <a:avLst/>
          </a:prstGeom>
        </p:spPr>
        <p:txBody>
          <a:bodyPr anchor="b"/>
          <a:lstStyle>
            <a:lvl1pPr>
              <a:defRPr sz="5700">
                <a:solidFill>
                  <a:srgbClr val="FFD858"/>
                </a:solidFill>
              </a:defRPr>
            </a:lvl1pPr>
          </a:lstStyle>
          <a:p>
            <a:r>
              <a:t>TRANSITION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99641" y="3466954"/>
            <a:ext cx="6947808" cy="2194592"/>
          </a:xfrm>
          <a:prstGeom prst="rect">
            <a:avLst/>
          </a:prstGeom>
        </p:spPr>
        <p:txBody>
          <a:bodyPr/>
          <a:lstStyle>
            <a:lvl1pPr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ransition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RANSITION"/>
          <p:cNvSpPr txBox="1">
            <a:spLocks noGrp="1"/>
          </p:cNvSpPr>
          <p:nvPr>
            <p:ph type="title" hasCustomPrompt="1"/>
          </p:nvPr>
        </p:nvSpPr>
        <p:spPr>
          <a:xfrm>
            <a:off x="4399641" y="1709738"/>
            <a:ext cx="6947808" cy="1500188"/>
          </a:xfrm>
          <a:prstGeom prst="rect">
            <a:avLst/>
          </a:prstGeom>
        </p:spPr>
        <p:txBody>
          <a:bodyPr anchor="b"/>
          <a:lstStyle>
            <a:lvl1pPr>
              <a:defRPr sz="5700">
                <a:solidFill>
                  <a:srgbClr val="FFD858"/>
                </a:solidFill>
              </a:defRPr>
            </a:lvl1pPr>
          </a:lstStyle>
          <a:p>
            <a:r>
              <a:t>TRANSITION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399641" y="3466954"/>
            <a:ext cx="6947808" cy="2194592"/>
          </a:xfrm>
          <a:prstGeom prst="rect">
            <a:avLst/>
          </a:prstGeom>
        </p:spPr>
        <p:txBody>
          <a:bodyPr/>
          <a:lstStyle>
            <a:lvl1pPr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indent="4572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indent="9144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indent="13716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indent="1828800">
              <a:buSzTx/>
              <a:buNone/>
              <a:defRPr sz="5100">
                <a:solidFill>
                  <a:srgbClr val="C0C7C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genda"/>
          <p:cNvSpPr txBox="1">
            <a:spLocks noGrp="1"/>
          </p:cNvSpPr>
          <p:nvPr>
            <p:ph type="title" hasCustomPrompt="1"/>
          </p:nvPr>
        </p:nvSpPr>
        <p:spPr>
          <a:xfrm>
            <a:off x="1201781" y="365125"/>
            <a:ext cx="10152018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Agenda</a:t>
            </a:r>
          </a:p>
        </p:txBody>
      </p:sp>
      <p:sp>
        <p:nvSpPr>
          <p:cNvPr id="3" name="Straight Connector 9"/>
          <p:cNvSpPr/>
          <p:nvPr/>
        </p:nvSpPr>
        <p:spPr>
          <a:xfrm flipH="1">
            <a:off x="2406668" y="1697142"/>
            <a:ext cx="1" cy="3894882"/>
          </a:xfrm>
          <a:prstGeom prst="line">
            <a:avLst/>
          </a:prstGeom>
          <a:ln w="34925">
            <a:solidFill>
              <a:srgbClr val="F7D05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82562" y="1825625"/>
            <a:ext cx="431801" cy="3956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PRESENTATION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4C2F69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4C2F69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4C2F69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4C2F69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4C2F69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4C2F69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4C2F69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4C2F69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9144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4C2F69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rgbClr val="44546A"/>
          </a:solidFill>
          <a:uFillTx/>
          <a:latin typeface="Georgia"/>
          <a:ea typeface="Georgia"/>
          <a:cs typeface="Georgia"/>
          <a:sym typeface="Georgia"/>
        </a:defRPr>
      </a:lvl1pPr>
      <a:lvl2pPr marL="685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44546A"/>
          </a:solidFill>
          <a:uFillTx/>
          <a:latin typeface="Georgia"/>
          <a:ea typeface="Georgia"/>
          <a:cs typeface="Georgia"/>
          <a:sym typeface="Georgia"/>
        </a:defRPr>
      </a:lvl2pPr>
      <a:lvl3pPr marL="1188719" marR="0" indent="-27431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44546A"/>
          </a:solidFill>
          <a:uFillTx/>
          <a:latin typeface="Georgia"/>
          <a:ea typeface="Georgia"/>
          <a:cs typeface="Georgia"/>
          <a:sym typeface="Georgia"/>
        </a:defRPr>
      </a:lvl3pPr>
      <a:lvl4pPr marL="1676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44546A"/>
          </a:solidFill>
          <a:uFillTx/>
          <a:latin typeface="Georgia"/>
          <a:ea typeface="Georgia"/>
          <a:cs typeface="Georgia"/>
          <a:sym typeface="Georgia"/>
        </a:defRPr>
      </a:lvl4pPr>
      <a:lvl5pPr marL="21336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44546A"/>
          </a:solidFill>
          <a:uFillTx/>
          <a:latin typeface="Georgia"/>
          <a:ea typeface="Georgia"/>
          <a:cs typeface="Georgia"/>
          <a:sym typeface="Georgia"/>
        </a:defRPr>
      </a:lvl5pPr>
      <a:lvl6pPr marL="25908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44546A"/>
          </a:solidFill>
          <a:uFillTx/>
          <a:latin typeface="Georgia"/>
          <a:ea typeface="Georgia"/>
          <a:cs typeface="Georgia"/>
          <a:sym typeface="Georgia"/>
        </a:defRPr>
      </a:lvl6pPr>
      <a:lvl7pPr marL="30480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44546A"/>
          </a:solidFill>
          <a:uFillTx/>
          <a:latin typeface="Georgia"/>
          <a:ea typeface="Georgia"/>
          <a:cs typeface="Georgia"/>
          <a:sym typeface="Georgia"/>
        </a:defRPr>
      </a:lvl7pPr>
      <a:lvl8pPr marL="35052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44546A"/>
          </a:solidFill>
          <a:uFillTx/>
          <a:latin typeface="Georgia"/>
          <a:ea typeface="Georgia"/>
          <a:cs typeface="Georgia"/>
          <a:sym typeface="Georgia"/>
        </a:defRPr>
      </a:lvl8pPr>
      <a:lvl9pPr marL="3962400" marR="0" indent="-3048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2400" b="0" i="0" u="none" strike="noStrike" cap="none" spc="0" baseline="0">
          <a:solidFill>
            <a:srgbClr val="44546A"/>
          </a:solidFill>
          <a:uFillTx/>
          <a:latin typeface="Georgia"/>
          <a:ea typeface="Georgia"/>
          <a:cs typeface="Georgia"/>
          <a:sym typeface="Georgi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esentation Title">
            <a:extLst>
              <a:ext uri="{FF2B5EF4-FFF2-40B4-BE49-F238E27FC236}">
                <a16:creationId xmlns:a16="http://schemas.microsoft.com/office/drawing/2014/main" id="{77C8D3EC-B801-2CFD-21C1-3897BEADB0DD}"/>
              </a:ext>
            </a:extLst>
          </p:cNvPr>
          <p:cNvSpPr txBox="1"/>
          <p:nvPr/>
        </p:nvSpPr>
        <p:spPr>
          <a:xfrm>
            <a:off x="510204" y="2093761"/>
            <a:ext cx="6102765" cy="8206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700">
                <a:solidFill>
                  <a:srgbClr val="F7D05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RAN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ubtitl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76" name="Body Level One…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RAN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9" name="Subtitl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82" name="Body Level One…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RAN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5" name="Subtitl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lide 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88" name="Body Level One…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RAN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1" name="Subtitl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lide 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94" name="Body Level One…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RAN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" name="Subtitl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lide 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200" name="Body Level One…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Text Placeholder 3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ITEM 1		Enter text here</a:t>
            </a:r>
            <a:endParaRPr>
              <a:solidFill>
                <a:srgbClr val="E7E6E6"/>
              </a:solidFill>
            </a:endParaRPr>
          </a:p>
          <a:p>
            <a:r>
              <a:t>ITEM 2		Enter text here</a:t>
            </a:r>
            <a:endParaRPr>
              <a:solidFill>
                <a:srgbClr val="E7E6E6"/>
              </a:solidFill>
            </a:endParaRPr>
          </a:p>
          <a:p>
            <a:r>
              <a:t>ITEM 3		Enter text here</a:t>
            </a:r>
            <a:endParaRPr>
              <a:solidFill>
                <a:srgbClr val="E7E6E6"/>
              </a:solidFill>
            </a:endParaRPr>
          </a:p>
          <a:p>
            <a:r>
              <a:t>ITEM 4		Enter text here</a:t>
            </a:r>
            <a:endParaRPr>
              <a:solidFill>
                <a:srgbClr val="E7E6E6"/>
              </a:solidFill>
            </a:endParaRPr>
          </a:p>
          <a:p>
            <a:r>
              <a:t>ITEM 5		Enter text here</a:t>
            </a:r>
            <a:endParaRPr>
              <a:solidFill>
                <a:srgbClr val="E7E6E6"/>
              </a:solidFill>
            </a:endParaRPr>
          </a:p>
          <a:p>
            <a:r>
              <a:t>ITEM 6		Enter text here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TRAN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3" name="Subtitl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206" name="Body Level One…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RAN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ubtitl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212" name="Body Level One…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5" name="Tex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58" name="Body Level One…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1" name="Content Placeholder 2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64" name="Body Level One…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RANSI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ubtitle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lide 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70" name="Body Level One…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001C48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Aptos"/>
        <a:ea typeface="Aptos"/>
        <a:cs typeface="Aptos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</Words>
  <Application>Microsoft Office PowerPoint</Application>
  <PresentationFormat>Widescreen</PresentationFormat>
  <Paragraphs>73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Arial</vt:lpstr>
      <vt:lpstr>Calibri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Cassell</dc:creator>
  <cp:lastModifiedBy>Andrea Cassell</cp:lastModifiedBy>
  <cp:revision>2</cp:revision>
  <dcterms:modified xsi:type="dcterms:W3CDTF">2025-05-13T00:50:08Z</dcterms:modified>
</cp:coreProperties>
</file>