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theme/theme2.xml" ContentType="application/vnd.openxmlformats-officedocument.theme+xml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New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/>
          <p:nvPr/>
        </p:nvSpPr>
        <p:spPr>
          <a:xfrm>
            <a:off x="510204" y="2093761"/>
            <a:ext cx="6102765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700">
                <a:solidFill>
                  <a:srgbClr val="F7D05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7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93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8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102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9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111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1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120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1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129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ank You!"/>
          <p:cNvSpPr txBox="1"/>
          <p:nvPr/>
        </p:nvSpPr>
        <p:spPr>
          <a:xfrm>
            <a:off x="408604" y="2083940"/>
            <a:ext cx="6102765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700">
                <a:solidFill>
                  <a:srgbClr val="F7D05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gend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" name="Text Placeholder 14"/>
          <p:cNvSpPr/>
          <p:nvPr>
            <p:ph type="body" idx="21" hasCustomPrompt="1"/>
          </p:nvPr>
        </p:nvSpPr>
        <p:spPr>
          <a:xfrm>
            <a:off x="2613025" y="1698625"/>
            <a:ext cx="8124643" cy="43513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ITEM 1		Enter text here
ITEM 2		Enter text here
ITEM 3		Enter text here
ITEM 4		Enter text here
ITEM 5		Enter text here
ITEM 6		Enter text here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Title"/>
          <p:cNvSpPr txBox="1"/>
          <p:nvPr>
            <p:ph type="body" sz="quarter" idx="21"/>
          </p:nvPr>
        </p:nvSpPr>
        <p:spPr>
          <a:xfrm>
            <a:off x="1188719" y="441325"/>
            <a:ext cx="9372601" cy="132556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4400">
                <a:solidFill>
                  <a:srgbClr val="4C2F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0" name="Body Level One…"/>
          <p:cNvSpPr txBox="1"/>
          <p:nvPr>
            <p:ph type="body" idx="22"/>
          </p:nvPr>
        </p:nvSpPr>
        <p:spPr>
          <a:xfrm>
            <a:off x="1188719" y="1635125"/>
            <a:ext cx="9372601" cy="419303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7D056"/>
              </a:buClr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23900" indent="-266700">
              <a:buClr>
                <a:srgbClr val="F7D056"/>
              </a:buClr>
              <a:buFont typeface="Arial"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>
              <a:buClr>
                <a:srgbClr val="F7D056"/>
              </a:buClr>
              <a:buFont typeface="Arial"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>
              <a:buClr>
                <a:srgbClr val="F7D056"/>
              </a:buClr>
              <a:buFont typeface="Arial"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>
              <a:buClr>
                <a:srgbClr val="F7D056"/>
              </a:buClr>
              <a:buFont typeface="Arial"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39" name="Body Level One…"/>
          <p:cNvSpPr txBox="1"/>
          <p:nvPr>
            <p:ph type="body" sz="quarter" idx="1" hasCustomPrompt="1"/>
          </p:nvPr>
        </p:nvSpPr>
        <p:spPr>
          <a:xfrm>
            <a:off x="44250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48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57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4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66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5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75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ansition 6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RANSITION"/>
          <p:cNvSpPr txBox="1"/>
          <p:nvPr>
            <p:ph type="title" hasCustomPrompt="1"/>
          </p:nvPr>
        </p:nvSpPr>
        <p:spPr>
          <a:xfrm>
            <a:off x="4399641" y="1709738"/>
            <a:ext cx="6947808" cy="1500188"/>
          </a:xfrm>
          <a:prstGeom prst="rect">
            <a:avLst/>
          </a:prstGeom>
        </p:spPr>
        <p:txBody>
          <a:bodyPr anchor="b"/>
          <a:lstStyle>
            <a:lvl1pPr>
              <a:defRPr sz="5700">
                <a:solidFill>
                  <a:srgbClr val="FFD858"/>
                </a:solidFill>
              </a:defRPr>
            </a:lvl1pPr>
          </a:lstStyle>
          <a:p>
            <a:pPr/>
            <a:r>
              <a:t>TRANSITION</a:t>
            </a:r>
          </a:p>
        </p:txBody>
      </p:sp>
      <p:sp>
        <p:nvSpPr>
          <p:cNvPr id="84" name="Body Level One…"/>
          <p:cNvSpPr txBox="1"/>
          <p:nvPr>
            <p:ph type="body" sz="quarter" idx="1" hasCustomPrompt="1"/>
          </p:nvPr>
        </p:nvSpPr>
        <p:spPr>
          <a:xfrm>
            <a:off x="4399641" y="3466954"/>
            <a:ext cx="6947808" cy="2194592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buSzTx/>
              <a:buNone/>
              <a:defRPr sz="5100">
                <a:solidFill>
                  <a:srgbClr val="C0C7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"/>
          <p:cNvSpPr txBox="1"/>
          <p:nvPr>
            <p:ph type="title" hasCustomPrompt="1"/>
          </p:nvPr>
        </p:nvSpPr>
        <p:spPr>
          <a:xfrm>
            <a:off x="1201781" y="365125"/>
            <a:ext cx="1015201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Agenda</a:t>
            </a:r>
          </a:p>
        </p:txBody>
      </p:sp>
      <p:sp>
        <p:nvSpPr>
          <p:cNvPr id="3" name="Straight Connector 9"/>
          <p:cNvSpPr/>
          <p:nvPr/>
        </p:nvSpPr>
        <p:spPr>
          <a:xfrm flipH="1">
            <a:off x="2406668" y="1697142"/>
            <a:ext cx="1" cy="3894882"/>
          </a:xfrm>
          <a:prstGeom prst="line">
            <a:avLst/>
          </a:prstGeom>
          <a:ln w="34925">
            <a:solidFill>
              <a:srgbClr val="F7D056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182562" y="1825625"/>
            <a:ext cx="431801" cy="395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PRESENTATION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C2F6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44546A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76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82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88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94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200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Text Placeholder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ITEM 1		Enter text here</a:t>
            </a:r>
            <a:endParaRPr>
              <a:solidFill>
                <a:srgbClr val="E7E6E6"/>
              </a:solidFill>
            </a:endParaRPr>
          </a:p>
          <a:p>
            <a:pPr/>
            <a:r>
              <a:t>ITEM 2		Enter text here</a:t>
            </a:r>
            <a:endParaRPr>
              <a:solidFill>
                <a:srgbClr val="E7E6E6"/>
              </a:solidFill>
            </a:endParaRPr>
          </a:p>
          <a:p>
            <a:pPr/>
            <a:r>
              <a:t>ITEM 3		Enter text here</a:t>
            </a:r>
            <a:endParaRPr>
              <a:solidFill>
                <a:srgbClr val="E7E6E6"/>
              </a:solidFill>
            </a:endParaRPr>
          </a:p>
          <a:p>
            <a:pPr/>
            <a:r>
              <a:t>ITEM 4		Enter text here</a:t>
            </a:r>
            <a:endParaRPr>
              <a:solidFill>
                <a:srgbClr val="E7E6E6"/>
              </a:solidFill>
            </a:endParaRPr>
          </a:p>
          <a:p>
            <a:pPr/>
            <a:r>
              <a:t>ITEM 5		Enter text here</a:t>
            </a:r>
            <a:endParaRPr>
              <a:solidFill>
                <a:srgbClr val="E7E6E6"/>
              </a:solidFill>
            </a:endParaRPr>
          </a:p>
          <a:p>
            <a:pPr/>
            <a:r>
              <a:t>ITEM 6		Enter text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206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212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52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58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Conten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64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70" name="Body Level One…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1C48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